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73" r:id="rId3"/>
    <p:sldId id="283" r:id="rId4"/>
    <p:sldId id="312" r:id="rId5"/>
    <p:sldId id="287" r:id="rId6"/>
    <p:sldId id="308" r:id="rId7"/>
    <p:sldId id="309" r:id="rId8"/>
    <p:sldId id="321" r:id="rId9"/>
    <p:sldId id="322" r:id="rId10"/>
    <p:sldId id="297" r:id="rId11"/>
    <p:sldId id="298" r:id="rId12"/>
    <p:sldId id="323" r:id="rId13"/>
    <p:sldId id="32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2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8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5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10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08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7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4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1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3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4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6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1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03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1116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我軟弱祢却康健 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just a closer walk with thee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202019"/>
            <a:ext cx="9959500" cy="62838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當我軟弱臨終時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loan-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lim-chiong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我無法延長日子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ian-tng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chi,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my feeble life is o’er,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Time for me will be no more;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485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求祢溫柔帶我去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  un-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toa goa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進入祢國度在祢身邊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Chin-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Li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to 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Li   sin- pi</a:t>
            </a:r>
            <a:r>
              <a:rPr lang="en-US" sz="38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Guide me gently, safely o’er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To Thy Kingdom shore, To Thy shore.</a:t>
            </a:r>
          </a:p>
        </p:txBody>
      </p:sp>
    </p:spTree>
    <p:extLst>
      <p:ext uri="{BB962C8B-B14F-4D97-AF65-F5344CB8AC3E}">
        <p14:creationId xmlns:p14="http://schemas.microsoft.com/office/powerpoint/2010/main" val="2056176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707" y="449649"/>
            <a:ext cx="9792586" cy="549703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altLang="zh-TW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7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我愛倚近祢身邊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Goa  ai  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 sin- pi</a:t>
            </a:r>
            <a:r>
              <a:rPr lang="en-PH" altLang="zh-TW" sz="41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主啊我懇切求祢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Chu-ah, goa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khun-chhiat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Li,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Just a closer walk with Thee.</a:t>
            </a:r>
          </a:p>
          <a:p>
            <a:pPr marL="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Grant it, Jesus, is my plea,</a:t>
            </a:r>
          </a:p>
        </p:txBody>
      </p:sp>
    </p:spTree>
    <p:extLst>
      <p:ext uri="{BB962C8B-B14F-4D97-AF65-F5344CB8AC3E}">
        <p14:creationId xmlns:p14="http://schemas.microsoft.com/office/powerpoint/2010/main" val="942687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707" y="441482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讓我日日倚近祢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Ho goa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但願主成全我的心志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Tan-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seng-choan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goa e sim-chi!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walking close to Thee,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Let it be, Dear Lord, let it be.</a:t>
            </a:r>
          </a:p>
        </p:txBody>
      </p:sp>
    </p:spTree>
    <p:extLst>
      <p:ext uri="{BB962C8B-B14F-4D97-AF65-F5344CB8AC3E}">
        <p14:creationId xmlns:p14="http://schemas.microsoft.com/office/powerpoint/2010/main" val="772869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202019"/>
            <a:ext cx="9959500" cy="62838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我軟弱祢卻康健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loan-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-kia,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主保守我無亂行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514350" indent="-514350" algn="ctr">
              <a:lnSpc>
                <a:spcPct val="100000"/>
              </a:lnSpc>
              <a:buAutoNum type="arabicPeriod"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am weak, but Thou art strong;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Jesus, keep me from all wrong;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我心滿足免驚惶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moa-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chiok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-hia</a:t>
            </a:r>
            <a:r>
              <a:rPr lang="en-PH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只要主肯使我與祢行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Chi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kheng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ho goa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Li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I’ll be satisfied as long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As I walk, let me walk close to Thee.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5495" y="462901"/>
            <a:ext cx="9792586" cy="549703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altLang="zh-TW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7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我愛倚近祢身邊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Goa  ai  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 sin- pi</a:t>
            </a:r>
            <a:r>
              <a:rPr lang="en-PH" altLang="zh-TW" sz="41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主啊我懇切求祢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Chu-ah, goa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khun-chhiat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Li,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Just a closer walk with Thee.</a:t>
            </a:r>
          </a:p>
          <a:p>
            <a:pPr marL="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Grant it, Jesus, is my plea,</a:t>
            </a:r>
          </a:p>
        </p:txBody>
      </p:sp>
    </p:spTree>
    <p:extLst>
      <p:ext uri="{BB962C8B-B14F-4D97-AF65-F5344CB8AC3E}">
        <p14:creationId xmlns:p14="http://schemas.microsoft.com/office/powerpoint/2010/main" val="1044785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讓我日日倚近祢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Ho goa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oa-kun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但願主成全我的心志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Tan-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seng-choan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goa e sim-chi!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walking close to Thee,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Let it be, Dear Lord, let it be.</a:t>
            </a:r>
          </a:p>
        </p:txBody>
      </p:sp>
    </p:spTree>
    <p:extLst>
      <p:ext uri="{BB962C8B-B14F-4D97-AF65-F5344CB8AC3E}">
        <p14:creationId xmlns:p14="http://schemas.microsoft.com/office/powerpoint/2010/main" val="1356059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202019"/>
            <a:ext cx="9959500" cy="62838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世界多勞碌試誘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Se-kai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我若跌倒有誰救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   u   sui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Thro’ this world of toil and snares,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I falter, Lord, who cares?</a:t>
            </a:r>
          </a:p>
        </p:txBody>
      </p:sp>
    </p:spTree>
    <p:extLst>
      <p:ext uri="{BB962C8B-B14F-4D97-AF65-F5344CB8AC3E}">
        <p14:creationId xmlns:p14="http://schemas.microsoft.com/office/powerpoint/2010/main" val="1997042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有誰分擔我憂愁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 sui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-tam goa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iu-chhiu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無別人只有祢親愛主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Bo pat-lang chi  u  Li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ai Chu!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Who with me my burden shares?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None but Thee, dear Lord, none but Thee.</a:t>
            </a:r>
          </a:p>
        </p:txBody>
      </p:sp>
    </p:spTree>
    <p:extLst>
      <p:ext uri="{BB962C8B-B14F-4D97-AF65-F5344CB8AC3E}">
        <p14:creationId xmlns:p14="http://schemas.microsoft.com/office/powerpoint/2010/main" val="16960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95423"/>
            <a:ext cx="9792586" cy="549703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altLang="zh-TW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7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我愛倚近祢身邊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Goa  ai  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 sin- pi</a:t>
            </a:r>
            <a:r>
              <a:rPr lang="en-PH" altLang="zh-TW" sz="41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主啊我懇切求祢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Chu-ah, goa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khun-chhiat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Li,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Just a closer walk with Thee.</a:t>
            </a:r>
          </a:p>
          <a:p>
            <a:pPr marL="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Grant it, Jesus, is my plea,</a:t>
            </a:r>
          </a:p>
        </p:txBody>
      </p:sp>
    </p:spTree>
    <p:extLst>
      <p:ext uri="{BB962C8B-B14F-4D97-AF65-F5344CB8AC3E}">
        <p14:creationId xmlns:p14="http://schemas.microsoft.com/office/powerpoint/2010/main" val="30872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讓我日日倚近祢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Ho  goa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oa-kun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但願主成全我的心志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Tan-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seng-choan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goa e sim-chi!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Daily walking close to Thee,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Let it be, Dear Lord, let it be.</a:t>
            </a:r>
          </a:p>
        </p:txBody>
      </p:sp>
    </p:spTree>
    <p:extLst>
      <p:ext uri="{BB962C8B-B14F-4D97-AF65-F5344CB8AC3E}">
        <p14:creationId xmlns:p14="http://schemas.microsoft.com/office/powerpoint/2010/main" val="376612383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2030</TotalTime>
  <Words>623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Candara</vt:lpstr>
      <vt:lpstr>Century Gothic</vt:lpstr>
      <vt:lpstr>Wingdings 3</vt:lpstr>
      <vt:lpstr>Slice</vt:lpstr>
      <vt:lpstr>我軟弱祢却康健  just a closer walk with thee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266</cp:revision>
  <dcterms:created xsi:type="dcterms:W3CDTF">2020-01-10T06:25:13Z</dcterms:created>
  <dcterms:modified xsi:type="dcterms:W3CDTF">2021-09-28T06:48:01Z</dcterms:modified>
</cp:coreProperties>
</file>